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3" d="100"/>
          <a:sy n="113" d="100"/>
        </p:scale>
        <p:origin x="-1548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07868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3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30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30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4" y="273054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5" y="1435104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24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43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43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773" y="1002468"/>
            <a:ext cx="8367995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226824" y="5085188"/>
            <a:ext cx="849694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</a:t>
            </a:r>
            <a:r>
              <a:rPr lang="es-MX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Fig. 1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5</Words>
  <Application>Microsoft Office PowerPoint</Application>
  <PresentationFormat>Presentación en pantalla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Biomol3</dc:creator>
  <cp:lastModifiedBy>Biomol3</cp:lastModifiedBy>
  <cp:revision>25</cp:revision>
  <dcterms:modified xsi:type="dcterms:W3CDTF">2019-06-11T14:47:33Z</dcterms:modified>
</cp:coreProperties>
</file>